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9"/>
    <p:restoredTop sz="74422"/>
  </p:normalViewPr>
  <p:slideViewPr>
    <p:cSldViewPr snapToGrid="0" snapToObjects="1">
      <p:cViewPr varScale="1">
        <p:scale>
          <a:sx n="66" d="100"/>
          <a:sy n="66" d="100"/>
        </p:scale>
        <p:origin x="7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Using data to predict and answer questions about people, behavior</a:t>
            </a:r>
            <a:br>
              <a:rPr lang="en-US" sz="1200" dirty="0"/>
            </a:b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Expertise: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Statistical modeling and computing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Research design and methodology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Human psychology (emotion, bias, consumer behavior)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1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4D3D"/>
                </a:solidFill>
              </a:rPr>
              <a:t>Premise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5"/>
            <a:ext cx="3317629" cy="3311766"/>
          </a:xfrm>
        </p:spPr>
        <p:txBody>
          <a:bodyPr>
            <a:normAutofit/>
          </a:bodyPr>
          <a:lstStyle/>
          <a:p>
            <a:r>
              <a:rPr lang="en-US" sz="1600" dirty="0"/>
              <a:t>Very smart data scientists answering research questions at Microsoft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Share insights from professional science into research for “understanding”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Tom Carpenter, PhD</a:t>
            </a:r>
          </a:p>
        </p:txBody>
      </p:sp>
      <p:pic>
        <p:nvPicPr>
          <p:cNvPr id="8" name="Picture 7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2B3E1D1E-523C-404E-B246-778A5D8D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83" t="16920" r="31150" b="40323"/>
          <a:stretch/>
        </p:blipFill>
        <p:spPr>
          <a:xfrm>
            <a:off x="-19" y="6"/>
            <a:ext cx="4881646" cy="68579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Research &amp; Statistical Consultant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Associate Professor, Psychology @ Seattle Pacific U.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55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Stephen F. Elston, PhD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Principle Consultant, Founder at </a:t>
            </a:r>
            <a:r>
              <a:rPr lang="en-US" sz="1800" dirty="0" err="1">
                <a:solidFill>
                  <a:srgbClr val="FFFFFF"/>
                </a:solidFill>
              </a:rPr>
              <a:t>Quantia</a:t>
            </a:r>
            <a:r>
              <a:rPr lang="en-US" sz="1800" dirty="0">
                <a:solidFill>
                  <a:srgbClr val="FFFFFF"/>
                </a:solidFill>
              </a:rPr>
              <a:t> Analytics LLC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Instructor  in data science, machine learning and AI at U. of Washington,  Harvard Extension School</a:t>
            </a:r>
          </a:p>
          <a:p>
            <a:pPr marL="90488" indent="-76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And</a:t>
            </a:r>
          </a:p>
          <a:p>
            <a:pPr marL="90488" indent="-76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Data Science and machine </a:t>
            </a:r>
            <a:r>
              <a:rPr lang="en-US" sz="1800">
                <a:solidFill>
                  <a:srgbClr val="FFFFFF"/>
                </a:solidFill>
              </a:rPr>
              <a:t>learning consultant</a:t>
            </a:r>
            <a:br>
              <a:rPr lang="en-US" sz="1800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EC16D-A7AB-8148-97D7-D87B791C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10"/>
                    </a14:imgEffect>
                    <a14:imgEffect>
                      <a14:saturation sat="0"/>
                    </a14:imgEffect>
                    <a14:imgEffect>
                      <a14:brightnessContrast bright="6000" contrast="11000"/>
                    </a14:imgEffect>
                  </a14:imgLayer>
                </a14:imgProps>
              </a:ext>
            </a:extLst>
          </a:blip>
          <a:srcRect l="14547" r="10889"/>
          <a:stretch/>
        </p:blipFill>
        <p:spPr>
          <a:xfrm flipH="1">
            <a:off x="7075217" y="0"/>
            <a:ext cx="5113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129</Words>
  <Application>Microsoft Office PowerPoint</Application>
  <PresentationFormat>Widescreen</PresentationFormat>
  <Paragraphs>22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Sagona Book</vt:lpstr>
      <vt:lpstr>Sagona ExtraLight</vt:lpstr>
      <vt:lpstr>RetrospectVTI</vt:lpstr>
      <vt:lpstr>Thinking Like a Scientist</vt:lpstr>
      <vt:lpstr>Premise</vt:lpstr>
      <vt:lpstr>Tom Carpenter, PhD</vt:lpstr>
      <vt:lpstr>Stephen F. Elston, PhD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Like a Scientist</dc:title>
  <dc:creator>Carpenter, Tom</dc:creator>
  <cp:lastModifiedBy>Stephe Elston</cp:lastModifiedBy>
  <cp:revision>4</cp:revision>
  <dcterms:created xsi:type="dcterms:W3CDTF">2020-01-03T22:55:03Z</dcterms:created>
  <dcterms:modified xsi:type="dcterms:W3CDTF">2020-01-07T01:04:56Z</dcterms:modified>
</cp:coreProperties>
</file>